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71" r:id="rId4"/>
    <p:sldId id="262" r:id="rId5"/>
    <p:sldId id="258" r:id="rId6"/>
    <p:sldId id="259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C35D9-5A19-4FC4-BEEC-7C9DDD6C7735}" type="datetimeFigureOut">
              <a:rPr lang="en-GB" smtClean="0"/>
              <a:pPr/>
              <a:t>03/03/2018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933087-C302-4D28-9FDC-64E0CAC22C65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314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33087-C302-4D28-9FDC-64E0CAC22C65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913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33087-C302-4D28-9FDC-64E0CAC22C65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937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33087-C302-4D28-9FDC-64E0CAC22C65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720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33087-C302-4D28-9FDC-64E0CAC22C65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Some digital tools: https://list.ly/list/17JB-recursos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33087-C302-4D28-9FDC-64E0CAC22C65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9798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33087-C302-4D28-9FDC-64E0CAC22C65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5255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33087-C302-4D28-9FDC-64E0CAC22C65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0153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33087-C302-4D28-9FDC-64E0CAC22C65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078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FD04025-FF1D-4D49-A2AA-1639C6D8DDD5}" type="datetimeFigureOut">
              <a:rPr lang="en-US" smtClean="0"/>
              <a:pPr/>
              <a:t>3/3/2018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1E9823-38A8-4A4C-A68C-17FB00A8A15C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04025-FF1D-4D49-A2AA-1639C6D8DDD5}" type="datetimeFigureOut">
              <a:rPr lang="en-US" smtClean="0"/>
              <a:pPr/>
              <a:t>3/3/2018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E9823-38A8-4A4C-A68C-17FB00A8A15C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04025-FF1D-4D49-A2AA-1639C6D8DDD5}" type="datetimeFigureOut">
              <a:rPr lang="en-US" smtClean="0"/>
              <a:pPr/>
              <a:t>3/3/2018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E9823-38A8-4A4C-A68C-17FB00A8A15C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04025-FF1D-4D49-A2AA-1639C6D8DDD5}" type="datetimeFigureOut">
              <a:rPr lang="en-US" smtClean="0"/>
              <a:pPr/>
              <a:t>3/3/2018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E9823-38A8-4A4C-A68C-17FB00A8A15C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04025-FF1D-4D49-A2AA-1639C6D8DDD5}" type="datetimeFigureOut">
              <a:rPr lang="en-US" smtClean="0"/>
              <a:pPr/>
              <a:t>3/3/2018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E9823-38A8-4A4C-A68C-17FB00A8A15C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04025-FF1D-4D49-A2AA-1639C6D8DDD5}" type="datetimeFigureOut">
              <a:rPr lang="en-US" smtClean="0"/>
              <a:pPr/>
              <a:t>3/3/2018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E9823-38A8-4A4C-A68C-17FB00A8A15C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04025-FF1D-4D49-A2AA-1639C6D8DDD5}" type="datetimeFigureOut">
              <a:rPr lang="en-US" smtClean="0"/>
              <a:pPr/>
              <a:t>3/3/2018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E9823-38A8-4A4C-A68C-17FB00A8A15C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04025-FF1D-4D49-A2AA-1639C6D8DDD5}" type="datetimeFigureOut">
              <a:rPr lang="en-US" smtClean="0"/>
              <a:pPr/>
              <a:t>3/3/2018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E9823-38A8-4A4C-A68C-17FB00A8A15C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04025-FF1D-4D49-A2AA-1639C6D8DDD5}" type="datetimeFigureOut">
              <a:rPr lang="en-US" smtClean="0"/>
              <a:pPr/>
              <a:t>3/3/2018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E9823-38A8-4A4C-A68C-17FB00A8A15C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FD04025-FF1D-4D49-A2AA-1639C6D8DDD5}" type="datetimeFigureOut">
              <a:rPr lang="en-US" smtClean="0"/>
              <a:pPr/>
              <a:t>3/3/2018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E9823-38A8-4A4C-A68C-17FB00A8A15C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FD04025-FF1D-4D49-A2AA-1639C6D8DDD5}" type="datetimeFigureOut">
              <a:rPr lang="en-US" smtClean="0"/>
              <a:pPr/>
              <a:t>3/3/2018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1E9823-38A8-4A4C-A68C-17FB00A8A15C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FD04025-FF1D-4D49-A2AA-1639C6D8DDD5}" type="datetimeFigureOut">
              <a:rPr lang="en-US" smtClean="0"/>
              <a:pPr/>
              <a:t>3/3/2018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1E9823-38A8-4A4C-A68C-17FB00A8A15C}" type="slidenum">
              <a:rPr lang="en-GB" smtClean="0"/>
              <a:pPr/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1IhPX_-3DU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3286124"/>
            <a:ext cx="5500726" cy="1199704"/>
          </a:xfrm>
        </p:spPr>
        <p:txBody>
          <a:bodyPr>
            <a:noAutofit/>
          </a:bodyPr>
          <a:lstStyle/>
          <a:p>
            <a:pPr algn="l"/>
            <a:r>
              <a:rPr lang="en-GB" sz="4000" dirty="0"/>
              <a:t>Cultural Task</a:t>
            </a:r>
          </a:p>
          <a:p>
            <a:pPr algn="l"/>
            <a:r>
              <a:rPr lang="en-GB" sz="4000" dirty="0" err="1"/>
              <a:t>Producto</a:t>
            </a:r>
            <a:r>
              <a:rPr lang="en-GB" sz="4000"/>
              <a:t> Ñ</a:t>
            </a:r>
            <a:endParaRPr lang="en-GB" sz="40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8498783-F7C1-493E-8030-855D411310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0072" y="565211"/>
            <a:ext cx="2773920" cy="263979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855365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/>
              <a:t>Starter: talk to your partner and then the rest of your team about what you have learnt up to know.</a:t>
            </a:r>
          </a:p>
          <a:p>
            <a:r>
              <a:rPr lang="en-GB" dirty="0"/>
              <a:t>Create a presentation and send it to your teacher. Don’t forget to include:</a:t>
            </a:r>
          </a:p>
          <a:p>
            <a:pPr lvl="1"/>
            <a:r>
              <a:rPr lang="en-GB" dirty="0"/>
              <a:t>Product – and explanation</a:t>
            </a:r>
          </a:p>
          <a:p>
            <a:pPr lvl="1"/>
            <a:r>
              <a:rPr lang="en-GB" dirty="0"/>
              <a:t>Advertisement</a:t>
            </a:r>
          </a:p>
          <a:p>
            <a:r>
              <a:rPr lang="en-GB" sz="2800" dirty="0"/>
              <a:t>Fill in your assessment form.</a:t>
            </a:r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6: </a:t>
            </a:r>
          </a:p>
        </p:txBody>
      </p:sp>
    </p:spTree>
    <p:extLst>
      <p:ext uri="{BB962C8B-B14F-4D97-AF65-F5344CB8AC3E}">
        <p14:creationId xmlns:p14="http://schemas.microsoft.com/office/powerpoint/2010/main" val="180189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855365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GB" dirty="0"/>
              <a:t>Present your work!</a:t>
            </a:r>
            <a:endParaRPr lang="es-ES" dirty="0"/>
          </a:p>
          <a:p>
            <a:pPr lvl="0"/>
            <a:r>
              <a:rPr lang="en-GB" dirty="0"/>
              <a:t>Explain the Business and Enterprise skills you have used in the whole project.</a:t>
            </a:r>
            <a:endParaRPr lang="es-E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7: </a:t>
            </a:r>
          </a:p>
        </p:txBody>
      </p:sp>
    </p:spTree>
    <p:extLst>
      <p:ext uri="{BB962C8B-B14F-4D97-AF65-F5344CB8AC3E}">
        <p14:creationId xmlns:p14="http://schemas.microsoft.com/office/powerpoint/2010/main" val="1914740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/>
              <a:t>To research the Spanish Speaking market.</a:t>
            </a:r>
          </a:p>
          <a:p>
            <a:r>
              <a:rPr lang="en-GB" dirty="0"/>
              <a:t>To create a product that could potentially be sold in a Spanish Speaking country.</a:t>
            </a:r>
          </a:p>
          <a:p>
            <a:r>
              <a:rPr lang="en-GB" dirty="0"/>
              <a:t>To create an advertisement for your product.</a:t>
            </a:r>
          </a:p>
          <a:p>
            <a:r>
              <a:rPr lang="en-GB" dirty="0"/>
              <a:t>To present your product to the rest of the class.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Global objectives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Rules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effective</a:t>
            </a:r>
            <a:r>
              <a:rPr lang="es-ES" dirty="0"/>
              <a:t> </a:t>
            </a:r>
            <a:r>
              <a:rPr lang="es-ES" dirty="0" err="1"/>
              <a:t>teamwork</a:t>
            </a:r>
            <a:endParaRPr lang="es-ES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play</a:t>
            </a:r>
            <a:r>
              <a:rPr lang="es-ES" dirty="0"/>
              <a:t> </a:t>
            </a:r>
            <a:r>
              <a:rPr lang="es-ES" dirty="0" err="1"/>
              <a:t>our</a:t>
            </a:r>
            <a:r>
              <a:rPr lang="es-ES" dirty="0"/>
              <a:t> role </a:t>
            </a:r>
            <a:r>
              <a:rPr lang="es-ES" dirty="0" err="1"/>
              <a:t>effectively</a:t>
            </a:r>
            <a:endParaRPr lang="es-ES" dirty="0"/>
          </a:p>
          <a:p>
            <a:pPr marL="624078" indent="-514350">
              <a:buAutoNum type="arabicPeriod"/>
            </a:pP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respect</a:t>
            </a:r>
            <a:r>
              <a:rPr lang="es-ES" dirty="0"/>
              <a:t> and listen to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classmates</a:t>
            </a:r>
            <a:r>
              <a:rPr lang="es-ES" dirty="0"/>
              <a:t> </a:t>
            </a:r>
            <a:r>
              <a:rPr lang="es-ES" dirty="0" err="1"/>
              <a:t>when</a:t>
            </a:r>
            <a:r>
              <a:rPr lang="es-ES" dirty="0"/>
              <a:t> </a:t>
            </a:r>
            <a:r>
              <a:rPr lang="es-ES" dirty="0" err="1"/>
              <a:t>contributing</a:t>
            </a:r>
            <a:r>
              <a:rPr lang="es-ES" dirty="0"/>
              <a:t> to </a:t>
            </a:r>
            <a:r>
              <a:rPr lang="es-ES" dirty="0" err="1"/>
              <a:t>class</a:t>
            </a:r>
            <a:r>
              <a:rPr lang="es-ES" dirty="0"/>
              <a:t> </a:t>
            </a:r>
            <a:r>
              <a:rPr lang="es-ES" dirty="0" err="1"/>
              <a:t>discussion</a:t>
            </a:r>
            <a:endParaRPr lang="es-ES" dirty="0"/>
          </a:p>
          <a:p>
            <a:pPr marL="624078" indent="-514350">
              <a:buAutoNum type="arabicPeriod"/>
            </a:pPr>
            <a:r>
              <a:rPr lang="es-ES" dirty="0" err="1"/>
              <a:t>We</a:t>
            </a:r>
            <a:r>
              <a:rPr lang="es-ES" dirty="0"/>
              <a:t> listen to </a:t>
            </a:r>
            <a:r>
              <a:rPr lang="es-ES" dirty="0" err="1"/>
              <a:t>other</a:t>
            </a:r>
            <a:r>
              <a:rPr lang="es-ES" dirty="0"/>
              <a:t> </a:t>
            </a:r>
            <a:r>
              <a:rPr lang="es-ES" dirty="0" err="1"/>
              <a:t>people’s</a:t>
            </a:r>
            <a:r>
              <a:rPr lang="es-ES" dirty="0"/>
              <a:t> ideas and </a:t>
            </a:r>
            <a:r>
              <a:rPr lang="es-ES" dirty="0" err="1"/>
              <a:t>suggestions</a:t>
            </a:r>
            <a:endParaRPr lang="es-ES" dirty="0"/>
          </a:p>
          <a:p>
            <a:pPr marL="624078" indent="-514350">
              <a:buAutoNum type="arabicPeriod"/>
            </a:pP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stick</a:t>
            </a:r>
            <a:r>
              <a:rPr lang="es-ES" dirty="0"/>
              <a:t> to </a:t>
            </a:r>
            <a:r>
              <a:rPr lang="es-ES" dirty="0" err="1"/>
              <a:t>the</a:t>
            </a:r>
            <a:r>
              <a:rPr lang="es-ES" dirty="0"/>
              <a:t> time </a:t>
            </a:r>
            <a:r>
              <a:rPr lang="es-ES" dirty="0" err="1"/>
              <a:t>limits</a:t>
            </a:r>
            <a:r>
              <a:rPr lang="es-ES" dirty="0"/>
              <a:t> and </a:t>
            </a:r>
            <a:r>
              <a:rPr lang="es-ES" dirty="0" err="1"/>
              <a:t>deadlines</a:t>
            </a:r>
            <a:endParaRPr lang="es-ES" dirty="0"/>
          </a:p>
          <a:p>
            <a:pPr marL="624078" indent="-514350">
              <a:buAutoNum type="arabicPeriod"/>
            </a:pP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help</a:t>
            </a:r>
            <a:r>
              <a:rPr lang="es-ES" dirty="0"/>
              <a:t> </a:t>
            </a:r>
            <a:r>
              <a:rPr lang="es-ES" dirty="0" err="1"/>
              <a:t>others</a:t>
            </a:r>
            <a:r>
              <a:rPr lang="es-ES" dirty="0"/>
              <a:t> as </a:t>
            </a:r>
            <a:r>
              <a:rPr lang="es-ES" dirty="0" err="1"/>
              <a:t>this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</a:t>
            </a:r>
            <a:r>
              <a:rPr lang="es-ES" dirty="0" err="1"/>
              <a:t>make</a:t>
            </a:r>
            <a:r>
              <a:rPr lang="es-ES" dirty="0"/>
              <a:t> </a:t>
            </a:r>
            <a:r>
              <a:rPr lang="es-ES" dirty="0" err="1"/>
              <a:t>us</a:t>
            </a:r>
            <a:r>
              <a:rPr lang="es-ES" dirty="0"/>
              <a:t>,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team</a:t>
            </a:r>
            <a:r>
              <a:rPr lang="es-ES" dirty="0"/>
              <a:t> and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class</a:t>
            </a:r>
            <a:r>
              <a:rPr lang="es-ES" dirty="0"/>
              <a:t> be </a:t>
            </a:r>
            <a:r>
              <a:rPr lang="es-ES" dirty="0" err="1"/>
              <a:t>successful</a:t>
            </a:r>
            <a:endParaRPr lang="es-ES" dirty="0"/>
          </a:p>
          <a:p>
            <a:pPr marL="624078" indent="-514350">
              <a:buAutoNum type="arabicPeriod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61880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You will be working in groups of 3-4. </a:t>
            </a:r>
          </a:p>
          <a:p>
            <a:r>
              <a:rPr lang="en-GB" dirty="0"/>
              <a:t>You need to appoint a:</a:t>
            </a:r>
          </a:p>
          <a:p>
            <a:pPr lvl="1"/>
            <a:r>
              <a:rPr lang="en-GB" dirty="0"/>
              <a:t>“Project Manager”. They will be in charge of making sure everything is done correctly and each person has a task to do. </a:t>
            </a:r>
          </a:p>
          <a:p>
            <a:pPr lvl="1"/>
            <a:r>
              <a:rPr lang="en-GB" dirty="0"/>
              <a:t>“Spokesperson”. They will explain the results of your research to the rest of the class. They will also explain how the members of the group have contributed to the discussion.</a:t>
            </a:r>
          </a:p>
          <a:p>
            <a:pPr lvl="1"/>
            <a:r>
              <a:rPr lang="en-GB" dirty="0"/>
              <a:t>“Resource monitor”. They will make sure the team has all the resources they need.</a:t>
            </a:r>
          </a:p>
          <a:p>
            <a:pPr lvl="1"/>
            <a:r>
              <a:rPr lang="en-GB" dirty="0"/>
              <a:t>“PR”. They have to make sure everyone contributes when all members of the group explain their findings. They are the only ones allowed to communicate with other PRs in other teams.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Teams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GB" sz="3200" dirty="0"/>
              <a:t>Starter: What do you expect to learn?</a:t>
            </a:r>
          </a:p>
          <a:p>
            <a:r>
              <a:rPr lang="en-GB" sz="3200" dirty="0"/>
              <a:t>Task:</a:t>
            </a:r>
          </a:p>
          <a:p>
            <a:pPr lvl="1"/>
            <a:r>
              <a:rPr lang="en-GB" sz="2800" dirty="0"/>
              <a:t>Do some research on any Spanish Speaking country you are interested in.</a:t>
            </a:r>
          </a:p>
          <a:p>
            <a:pPr lvl="1"/>
            <a:r>
              <a:rPr lang="en-GB" sz="2800" dirty="0"/>
              <a:t>Include:</a:t>
            </a:r>
          </a:p>
          <a:p>
            <a:pPr lvl="2"/>
            <a:r>
              <a:rPr lang="en-GB" sz="2800" dirty="0"/>
              <a:t>Facts about the country (climate, sports, food, habits, technology…)</a:t>
            </a:r>
          </a:p>
          <a:p>
            <a:pPr lvl="2"/>
            <a:r>
              <a:rPr lang="en-GB" sz="2800" dirty="0"/>
              <a:t>Does it have any links with the UK? (historical, commercial…)</a:t>
            </a:r>
          </a:p>
          <a:p>
            <a:r>
              <a:rPr lang="en-GB" sz="3400" dirty="0"/>
              <a:t>Fill in your assessment form.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1: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209101" cy="5235698"/>
          </a:xfrm>
        </p:spPr>
        <p:txBody>
          <a:bodyPr>
            <a:normAutofit/>
          </a:bodyPr>
          <a:lstStyle/>
          <a:p>
            <a:r>
              <a:rPr lang="en-GB" dirty="0"/>
              <a:t>Starter: what does this product suggest you?</a:t>
            </a:r>
          </a:p>
          <a:p>
            <a:r>
              <a:rPr lang="en-GB" dirty="0"/>
              <a:t>Task:</a:t>
            </a:r>
          </a:p>
          <a:p>
            <a:pPr lvl="1"/>
            <a:r>
              <a:rPr lang="en-GB" dirty="0"/>
              <a:t>Now you need to decide what type of product you would like to create and why.</a:t>
            </a:r>
          </a:p>
          <a:p>
            <a:pPr lvl="1"/>
            <a:r>
              <a:rPr lang="en-GB" dirty="0"/>
              <a:t>Use real facts to support your ideas! – e.g. percentages</a:t>
            </a:r>
          </a:p>
          <a:p>
            <a:pPr lvl="2"/>
            <a:r>
              <a:rPr lang="en-GB" sz="2500" i="1" dirty="0"/>
              <a:t>I think my product would be successful in ______ because I have discovered that _____% of people ___________.</a:t>
            </a:r>
          </a:p>
          <a:p>
            <a:r>
              <a:rPr lang="en-GB" dirty="0"/>
              <a:t>Start designing your first draft on a piece of paper or a computer.</a:t>
            </a:r>
          </a:p>
          <a:p>
            <a:r>
              <a:rPr lang="en-GB" sz="2800" dirty="0"/>
              <a:t>Fill in your assessment form.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2: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CBDCB5B-5E7D-407B-A4DD-5AE389E82B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9712" y="1910059"/>
            <a:ext cx="4992216" cy="45943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855365"/>
            <a:ext cx="8229600" cy="4525963"/>
          </a:xfrm>
        </p:spPr>
        <p:txBody>
          <a:bodyPr>
            <a:normAutofit/>
          </a:bodyPr>
          <a:lstStyle/>
          <a:p>
            <a:r>
              <a:rPr lang="en-GB" sz="3200" dirty="0"/>
              <a:t>Starter: take your draft. How would you use your product?</a:t>
            </a:r>
          </a:p>
          <a:p>
            <a:r>
              <a:rPr lang="en-GB" sz="3200" dirty="0"/>
              <a:t>Task:</a:t>
            </a:r>
          </a:p>
          <a:p>
            <a:pPr lvl="1"/>
            <a:r>
              <a:rPr lang="en-GB" sz="3200" dirty="0"/>
              <a:t>Create a prototype of your product. It can be physical or digital.</a:t>
            </a:r>
          </a:p>
          <a:p>
            <a:r>
              <a:rPr lang="en-GB" sz="3600" dirty="0"/>
              <a:t>Fill in your assessment form.</a:t>
            </a:r>
          </a:p>
          <a:p>
            <a:pPr lvl="1"/>
            <a:endParaRPr lang="en-GB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3: </a:t>
            </a:r>
          </a:p>
        </p:txBody>
      </p:sp>
    </p:spTree>
    <p:extLst>
      <p:ext uri="{BB962C8B-B14F-4D97-AF65-F5344CB8AC3E}">
        <p14:creationId xmlns:p14="http://schemas.microsoft.com/office/powerpoint/2010/main" val="210776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855365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GB" sz="3200" dirty="0"/>
              <a:t>Starter: Post-it activity. What have you learnt or enjoyed the most?</a:t>
            </a:r>
          </a:p>
          <a:p>
            <a:r>
              <a:rPr lang="en-GB" sz="3200" dirty="0"/>
              <a:t>Task:</a:t>
            </a:r>
          </a:p>
          <a:p>
            <a:pPr lvl="1"/>
            <a:r>
              <a:rPr lang="en-GB" sz="2800" dirty="0"/>
              <a:t>Your teacher will show you digital and physical tools to help you work on your advertising.</a:t>
            </a:r>
          </a:p>
          <a:p>
            <a:pPr lvl="1"/>
            <a:r>
              <a:rPr lang="en-GB" sz="2800" dirty="0"/>
              <a:t>Explore one of them.</a:t>
            </a:r>
          </a:p>
          <a:p>
            <a:pPr lvl="1"/>
            <a:r>
              <a:rPr lang="en-GB" sz="2800" dirty="0"/>
              <a:t>Use one you know and tell the rest of your team about it.</a:t>
            </a:r>
          </a:p>
          <a:p>
            <a:r>
              <a:rPr lang="en-GB" sz="3600" dirty="0"/>
              <a:t>Fill in your assessment form.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4: </a:t>
            </a:r>
          </a:p>
        </p:txBody>
      </p:sp>
    </p:spTree>
    <p:extLst>
      <p:ext uri="{BB962C8B-B14F-4D97-AF65-F5344CB8AC3E}">
        <p14:creationId xmlns:p14="http://schemas.microsoft.com/office/powerpoint/2010/main" val="67003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855365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/>
              <a:t>Starter: watch the </a:t>
            </a:r>
            <a:r>
              <a:rPr lang="en-GB" dirty="0">
                <a:hlinkClick r:id="rId3"/>
              </a:rPr>
              <a:t>videos</a:t>
            </a:r>
            <a:r>
              <a:rPr lang="en-GB" dirty="0"/>
              <a:t> and talk about your own ideas. </a:t>
            </a:r>
          </a:p>
          <a:p>
            <a:r>
              <a:rPr lang="en-GB" dirty="0"/>
              <a:t>Create an advertisement for your product: </a:t>
            </a:r>
          </a:p>
          <a:p>
            <a:pPr lvl="1"/>
            <a:r>
              <a:rPr lang="en-GB" dirty="0"/>
              <a:t>Think of the content of your advertisement – catchy phrase, colours, layout.</a:t>
            </a:r>
          </a:p>
          <a:p>
            <a:pPr lvl="1"/>
            <a:r>
              <a:rPr lang="en-GB" dirty="0"/>
              <a:t>Think of the format – paper, digital, video, recorded track.</a:t>
            </a:r>
          </a:p>
          <a:p>
            <a:pPr lvl="1"/>
            <a:r>
              <a:rPr lang="en-GB" dirty="0"/>
              <a:t>The advertisement needs to be well planned! – storyboard for video, script for recorded track, different drafts for paper and digital version…</a:t>
            </a:r>
          </a:p>
          <a:p>
            <a:r>
              <a:rPr lang="en-GB" sz="2800" dirty="0"/>
              <a:t>Fill in your assessment form.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5: </a:t>
            </a:r>
          </a:p>
        </p:txBody>
      </p:sp>
    </p:spTree>
    <p:extLst>
      <p:ext uri="{BB962C8B-B14F-4D97-AF65-F5344CB8AC3E}">
        <p14:creationId xmlns:p14="http://schemas.microsoft.com/office/powerpoint/2010/main" val="195036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1657</TotalTime>
  <Words>649</Words>
  <Application>Microsoft Office PowerPoint</Application>
  <PresentationFormat>Presentación en pantalla (4:3)</PresentationFormat>
  <Paragraphs>73</Paragraphs>
  <Slides>11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Calibri</vt:lpstr>
      <vt:lpstr>Lucida Sans Unicode</vt:lpstr>
      <vt:lpstr>Verdana</vt:lpstr>
      <vt:lpstr>Wingdings 2</vt:lpstr>
      <vt:lpstr>Wingdings 3</vt:lpstr>
      <vt:lpstr>Concourse</vt:lpstr>
      <vt:lpstr>Presentación de PowerPoint</vt:lpstr>
      <vt:lpstr>Global objectives</vt:lpstr>
      <vt:lpstr>Rules for effective teamwork</vt:lpstr>
      <vt:lpstr>Teams</vt:lpstr>
      <vt:lpstr>Lesson 1: </vt:lpstr>
      <vt:lpstr>Lesson 2: </vt:lpstr>
      <vt:lpstr>Lesson 3: </vt:lpstr>
      <vt:lpstr>Lesson 4: </vt:lpstr>
      <vt:lpstr>Lesson 5: </vt:lpstr>
      <vt:lpstr>Lesson 6: </vt:lpstr>
      <vt:lpstr>Lesson 7: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MFL AT CCS</dc:title>
  <dc:creator>astill</dc:creator>
  <cp:lastModifiedBy>Carmen Cabrera Álvarez</cp:lastModifiedBy>
  <cp:revision>74</cp:revision>
  <dcterms:created xsi:type="dcterms:W3CDTF">2010-06-21T10:33:04Z</dcterms:created>
  <dcterms:modified xsi:type="dcterms:W3CDTF">2018-03-03T12:28:22Z</dcterms:modified>
</cp:coreProperties>
</file>